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32918400" cy="16459200"/>
  <p:notesSz cx="6858000" cy="9144000"/>
  <p:defaultTextStyle>
    <a:defPPr>
      <a:defRPr lang="en-US"/>
    </a:defPPr>
    <a:lvl1pPr marL="0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69497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538994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808496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5077993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347489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616987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886488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10155986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84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3296"/>
    <a:srgbClr val="027590"/>
    <a:srgbClr val="FF3300"/>
    <a:srgbClr val="FD5003"/>
    <a:srgbClr val="01BBBB"/>
    <a:srgbClr val="02D0D0"/>
    <a:srgbClr val="FDAF19"/>
    <a:srgbClr val="F0474A"/>
    <a:srgbClr val="0F3A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24" autoAdjust="0"/>
    <p:restoredTop sz="94660"/>
  </p:normalViewPr>
  <p:slideViewPr>
    <p:cSldViewPr>
      <p:cViewPr varScale="1">
        <p:scale>
          <a:sx n="29" d="100"/>
          <a:sy n="29" d="100"/>
        </p:scale>
        <p:origin x="654" y="156"/>
      </p:cViewPr>
      <p:guideLst>
        <p:guide orient="horz" pos="518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5113035"/>
            <a:ext cx="27980640" cy="35280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9326880"/>
            <a:ext cx="23042880" cy="42062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69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539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808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078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34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617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886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156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44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637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093821" y="87624"/>
            <a:ext cx="5926455" cy="18745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14456" y="87624"/>
            <a:ext cx="17230725" cy="18745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72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412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0576566"/>
            <a:ext cx="27980640" cy="3268980"/>
          </a:xfrm>
        </p:spPr>
        <p:txBody>
          <a:bodyPr anchor="t"/>
          <a:lstStyle>
            <a:lvl1pPr algn="l">
              <a:defRPr sz="113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6976125"/>
            <a:ext cx="27980640" cy="3600450"/>
          </a:xfrm>
        </p:spPr>
        <p:txBody>
          <a:bodyPr anchor="b"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269561" indent="0">
              <a:buNone/>
              <a:defRPr sz="4901">
                <a:solidFill>
                  <a:schemeClr val="tx1">
                    <a:tint val="75000"/>
                  </a:schemeClr>
                </a:solidFill>
              </a:defRPr>
            </a:lvl2pPr>
            <a:lvl3pPr marL="2539121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3pPr>
            <a:lvl4pPr marL="3808686" indent="0">
              <a:buNone/>
              <a:defRPr sz="3799">
                <a:solidFill>
                  <a:schemeClr val="tx1">
                    <a:tint val="75000"/>
                  </a:schemeClr>
                </a:solidFill>
              </a:defRPr>
            </a:lvl4pPr>
            <a:lvl5pPr marL="5078247" indent="0">
              <a:buNone/>
              <a:defRPr sz="3799">
                <a:solidFill>
                  <a:schemeClr val="tx1">
                    <a:tint val="75000"/>
                  </a:schemeClr>
                </a:solidFill>
              </a:defRPr>
            </a:lvl5pPr>
            <a:lvl6pPr marL="6347807" indent="0">
              <a:buNone/>
              <a:defRPr sz="3799">
                <a:solidFill>
                  <a:schemeClr val="tx1">
                    <a:tint val="75000"/>
                  </a:schemeClr>
                </a:solidFill>
              </a:defRPr>
            </a:lvl6pPr>
            <a:lvl7pPr marL="7617368" indent="0">
              <a:buNone/>
              <a:defRPr sz="3799">
                <a:solidFill>
                  <a:schemeClr val="tx1">
                    <a:tint val="75000"/>
                  </a:schemeClr>
                </a:solidFill>
              </a:defRPr>
            </a:lvl7pPr>
            <a:lvl8pPr marL="8886933" indent="0">
              <a:buNone/>
              <a:defRPr sz="3799">
                <a:solidFill>
                  <a:schemeClr val="tx1">
                    <a:tint val="75000"/>
                  </a:schemeClr>
                </a:solidFill>
              </a:defRPr>
            </a:lvl8pPr>
            <a:lvl9pPr marL="10156494" indent="0">
              <a:buNone/>
              <a:defRPr sz="37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92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14450" y="510543"/>
            <a:ext cx="11578590" cy="1451610"/>
          </a:xfrm>
        </p:spPr>
        <p:txBody>
          <a:bodyPr/>
          <a:lstStyle>
            <a:lvl1pPr>
              <a:defRPr sz="7601"/>
            </a:lvl1pPr>
            <a:lvl2pPr>
              <a:defRPr sz="6501"/>
            </a:lvl2pPr>
            <a:lvl3pPr>
              <a:defRPr sz="5400"/>
            </a:lvl3pPr>
            <a:lvl4pPr>
              <a:defRPr sz="4901"/>
            </a:lvl4pPr>
            <a:lvl5pPr>
              <a:defRPr sz="4901"/>
            </a:lvl5pPr>
            <a:lvl6pPr>
              <a:defRPr sz="4901"/>
            </a:lvl6pPr>
            <a:lvl7pPr>
              <a:defRPr sz="4901"/>
            </a:lvl7pPr>
            <a:lvl8pPr>
              <a:defRPr sz="4901"/>
            </a:lvl8pPr>
            <a:lvl9pPr>
              <a:defRPr sz="49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0" y="510543"/>
            <a:ext cx="11578590" cy="1451610"/>
          </a:xfrm>
        </p:spPr>
        <p:txBody>
          <a:bodyPr/>
          <a:lstStyle>
            <a:lvl1pPr>
              <a:defRPr sz="7601"/>
            </a:lvl1pPr>
            <a:lvl2pPr>
              <a:defRPr sz="6501"/>
            </a:lvl2pPr>
            <a:lvl3pPr>
              <a:defRPr sz="5400"/>
            </a:lvl3pPr>
            <a:lvl4pPr>
              <a:defRPr sz="4901"/>
            </a:lvl4pPr>
            <a:lvl5pPr>
              <a:defRPr sz="4901"/>
            </a:lvl5pPr>
            <a:lvl6pPr>
              <a:defRPr sz="4901"/>
            </a:lvl6pPr>
            <a:lvl7pPr>
              <a:defRPr sz="4901"/>
            </a:lvl7pPr>
            <a:lvl8pPr>
              <a:defRPr sz="4901"/>
            </a:lvl8pPr>
            <a:lvl9pPr>
              <a:defRPr sz="49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07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659124"/>
            <a:ext cx="2962656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3684276"/>
            <a:ext cx="14544675" cy="1535436"/>
          </a:xfrm>
        </p:spPr>
        <p:txBody>
          <a:bodyPr anchor="b"/>
          <a:lstStyle>
            <a:lvl1pPr marL="0" indent="0">
              <a:buNone/>
              <a:defRPr sz="6501" b="1"/>
            </a:lvl1pPr>
            <a:lvl2pPr marL="1269561" indent="0">
              <a:buNone/>
              <a:defRPr sz="5400" b="1"/>
            </a:lvl2pPr>
            <a:lvl3pPr marL="2539121" indent="0">
              <a:buNone/>
              <a:defRPr sz="4901" b="1"/>
            </a:lvl3pPr>
            <a:lvl4pPr marL="3808686" indent="0">
              <a:buNone/>
              <a:defRPr sz="4400" b="1"/>
            </a:lvl4pPr>
            <a:lvl5pPr marL="5078247" indent="0">
              <a:buNone/>
              <a:defRPr sz="4400" b="1"/>
            </a:lvl5pPr>
            <a:lvl6pPr marL="6347807" indent="0">
              <a:buNone/>
              <a:defRPr sz="4400" b="1"/>
            </a:lvl6pPr>
            <a:lvl7pPr marL="7617368" indent="0">
              <a:buNone/>
              <a:defRPr sz="4400" b="1"/>
            </a:lvl7pPr>
            <a:lvl8pPr marL="8886933" indent="0">
              <a:buNone/>
              <a:defRPr sz="4400" b="1"/>
            </a:lvl8pPr>
            <a:lvl9pPr marL="10156494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5219712"/>
            <a:ext cx="14544675" cy="9483084"/>
          </a:xfrm>
        </p:spPr>
        <p:txBody>
          <a:bodyPr/>
          <a:lstStyle>
            <a:lvl1pPr>
              <a:defRPr sz="6501"/>
            </a:lvl1pPr>
            <a:lvl2pPr>
              <a:defRPr sz="5400"/>
            </a:lvl2pPr>
            <a:lvl3pPr>
              <a:defRPr sz="4901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0" y="3684276"/>
            <a:ext cx="14550390" cy="1535436"/>
          </a:xfrm>
        </p:spPr>
        <p:txBody>
          <a:bodyPr anchor="b"/>
          <a:lstStyle>
            <a:lvl1pPr marL="0" indent="0">
              <a:buNone/>
              <a:defRPr sz="6501" b="1"/>
            </a:lvl1pPr>
            <a:lvl2pPr marL="1269561" indent="0">
              <a:buNone/>
              <a:defRPr sz="5400" b="1"/>
            </a:lvl2pPr>
            <a:lvl3pPr marL="2539121" indent="0">
              <a:buNone/>
              <a:defRPr sz="4901" b="1"/>
            </a:lvl3pPr>
            <a:lvl4pPr marL="3808686" indent="0">
              <a:buNone/>
              <a:defRPr sz="4400" b="1"/>
            </a:lvl4pPr>
            <a:lvl5pPr marL="5078247" indent="0">
              <a:buNone/>
              <a:defRPr sz="4400" b="1"/>
            </a:lvl5pPr>
            <a:lvl6pPr marL="6347807" indent="0">
              <a:buNone/>
              <a:defRPr sz="4400" b="1"/>
            </a:lvl6pPr>
            <a:lvl7pPr marL="7617368" indent="0">
              <a:buNone/>
              <a:defRPr sz="4400" b="1"/>
            </a:lvl7pPr>
            <a:lvl8pPr marL="8886933" indent="0">
              <a:buNone/>
              <a:defRPr sz="4400" b="1"/>
            </a:lvl8pPr>
            <a:lvl9pPr marL="10156494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0" y="5219712"/>
            <a:ext cx="14550390" cy="9483084"/>
          </a:xfrm>
        </p:spPr>
        <p:txBody>
          <a:bodyPr/>
          <a:lstStyle>
            <a:lvl1pPr>
              <a:defRPr sz="6501"/>
            </a:lvl1pPr>
            <a:lvl2pPr>
              <a:defRPr sz="5400"/>
            </a:lvl2pPr>
            <a:lvl3pPr>
              <a:defRPr sz="4901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779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198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625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6" y="655326"/>
            <a:ext cx="10829925" cy="2788920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655335"/>
            <a:ext cx="18402300" cy="14047470"/>
          </a:xfrm>
        </p:spPr>
        <p:txBody>
          <a:bodyPr/>
          <a:lstStyle>
            <a:lvl1pPr>
              <a:defRPr sz="8601"/>
            </a:lvl1pPr>
            <a:lvl2pPr>
              <a:defRPr sz="7601"/>
            </a:lvl2pPr>
            <a:lvl3pPr>
              <a:defRPr sz="6501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6" y="3444255"/>
            <a:ext cx="10829925" cy="11258550"/>
          </a:xfrm>
        </p:spPr>
        <p:txBody>
          <a:bodyPr/>
          <a:lstStyle>
            <a:lvl1pPr marL="0" indent="0">
              <a:buNone/>
              <a:defRPr sz="3799"/>
            </a:lvl1pPr>
            <a:lvl2pPr marL="1269561" indent="0">
              <a:buNone/>
              <a:defRPr sz="3200"/>
            </a:lvl2pPr>
            <a:lvl3pPr marL="2539121" indent="0">
              <a:buNone/>
              <a:defRPr sz="2700"/>
            </a:lvl3pPr>
            <a:lvl4pPr marL="3808686" indent="0">
              <a:buNone/>
              <a:defRPr sz="2700"/>
            </a:lvl4pPr>
            <a:lvl5pPr marL="5078247" indent="0">
              <a:buNone/>
              <a:defRPr sz="2700"/>
            </a:lvl5pPr>
            <a:lvl6pPr marL="6347807" indent="0">
              <a:buNone/>
              <a:defRPr sz="2700"/>
            </a:lvl6pPr>
            <a:lvl7pPr marL="7617368" indent="0">
              <a:buNone/>
              <a:defRPr sz="2700"/>
            </a:lvl7pPr>
            <a:lvl8pPr marL="8886933" indent="0">
              <a:buNone/>
              <a:defRPr sz="2700"/>
            </a:lvl8pPr>
            <a:lvl9pPr marL="10156494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28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5" y="11521449"/>
            <a:ext cx="19751040" cy="1360170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5" y="1470654"/>
            <a:ext cx="19751040" cy="9875520"/>
          </a:xfrm>
        </p:spPr>
        <p:txBody>
          <a:bodyPr/>
          <a:lstStyle>
            <a:lvl1pPr marL="0" indent="0">
              <a:buNone/>
              <a:defRPr sz="8601"/>
            </a:lvl1pPr>
            <a:lvl2pPr marL="1269561" indent="0">
              <a:buNone/>
              <a:defRPr sz="7601"/>
            </a:lvl2pPr>
            <a:lvl3pPr marL="2539121" indent="0">
              <a:buNone/>
              <a:defRPr sz="6501"/>
            </a:lvl3pPr>
            <a:lvl4pPr marL="3808686" indent="0">
              <a:buNone/>
              <a:defRPr sz="5400"/>
            </a:lvl4pPr>
            <a:lvl5pPr marL="5078247" indent="0">
              <a:buNone/>
              <a:defRPr sz="5400"/>
            </a:lvl5pPr>
            <a:lvl6pPr marL="6347807" indent="0">
              <a:buNone/>
              <a:defRPr sz="5400"/>
            </a:lvl6pPr>
            <a:lvl7pPr marL="7617368" indent="0">
              <a:buNone/>
              <a:defRPr sz="5400"/>
            </a:lvl7pPr>
            <a:lvl8pPr marL="8886933" indent="0">
              <a:buNone/>
              <a:defRPr sz="5400"/>
            </a:lvl8pPr>
            <a:lvl9pPr marL="10156494" indent="0">
              <a:buNone/>
              <a:defRPr sz="5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5" y="12881619"/>
            <a:ext cx="19751040" cy="1931670"/>
          </a:xfrm>
        </p:spPr>
        <p:txBody>
          <a:bodyPr/>
          <a:lstStyle>
            <a:lvl1pPr marL="0" indent="0">
              <a:buNone/>
              <a:defRPr sz="3799"/>
            </a:lvl1pPr>
            <a:lvl2pPr marL="1269561" indent="0">
              <a:buNone/>
              <a:defRPr sz="3200"/>
            </a:lvl2pPr>
            <a:lvl3pPr marL="2539121" indent="0">
              <a:buNone/>
              <a:defRPr sz="2700"/>
            </a:lvl3pPr>
            <a:lvl4pPr marL="3808686" indent="0">
              <a:buNone/>
              <a:defRPr sz="2700"/>
            </a:lvl4pPr>
            <a:lvl5pPr marL="5078247" indent="0">
              <a:buNone/>
              <a:defRPr sz="2700"/>
            </a:lvl5pPr>
            <a:lvl6pPr marL="6347807" indent="0">
              <a:buNone/>
              <a:defRPr sz="2700"/>
            </a:lvl6pPr>
            <a:lvl7pPr marL="7617368" indent="0">
              <a:buNone/>
              <a:defRPr sz="2700"/>
            </a:lvl7pPr>
            <a:lvl8pPr marL="8886933" indent="0">
              <a:buNone/>
              <a:defRPr sz="2700"/>
            </a:lvl8pPr>
            <a:lvl9pPr marL="10156494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1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659124"/>
            <a:ext cx="29626560" cy="2743200"/>
          </a:xfrm>
          <a:prstGeom prst="rect">
            <a:avLst/>
          </a:prstGeom>
        </p:spPr>
        <p:txBody>
          <a:bodyPr vert="horz" lIns="253898" tIns="126949" rIns="253898" bIns="12694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3840480"/>
            <a:ext cx="29626560" cy="10862316"/>
          </a:xfrm>
          <a:prstGeom prst="rect">
            <a:avLst/>
          </a:prstGeom>
        </p:spPr>
        <p:txBody>
          <a:bodyPr vert="horz" lIns="253898" tIns="126949" rIns="253898" bIns="126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15255261"/>
            <a:ext cx="7680960" cy="876294"/>
          </a:xfrm>
          <a:prstGeom prst="rect">
            <a:avLst/>
          </a:prstGeom>
        </p:spPr>
        <p:txBody>
          <a:bodyPr vert="horz" lIns="253898" tIns="126949" rIns="253898" bIns="126949" rtlCol="0" anchor="ctr"/>
          <a:lstStyle>
            <a:lvl1pPr algn="l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046EE-DD9E-43F2-8E94-C89F8DF612C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15255261"/>
            <a:ext cx="10424160" cy="876294"/>
          </a:xfrm>
          <a:prstGeom prst="rect">
            <a:avLst/>
          </a:prstGeom>
        </p:spPr>
        <p:txBody>
          <a:bodyPr vert="horz" lIns="253898" tIns="126949" rIns="253898" bIns="126949" rtlCol="0" anchor="ctr"/>
          <a:lstStyle>
            <a:lvl1pPr algn="ct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15255261"/>
            <a:ext cx="7680960" cy="876294"/>
          </a:xfrm>
          <a:prstGeom prst="rect">
            <a:avLst/>
          </a:prstGeom>
        </p:spPr>
        <p:txBody>
          <a:bodyPr vert="horz" lIns="253898" tIns="126949" rIns="253898" bIns="126949" rtlCol="0" anchor="ctr"/>
          <a:lstStyle>
            <a:lvl1pPr algn="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94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539121" rtl="0" eaLnBrk="1" latinLnBrk="0" hangingPunct="1">
        <a:spcBef>
          <a:spcPct val="0"/>
        </a:spcBef>
        <a:buNone/>
        <a:defRPr sz="125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2170" indent="-952170" algn="l" defTabSz="2539121" rtl="0" eaLnBrk="1" latinLnBrk="0" hangingPunct="1">
        <a:spcBef>
          <a:spcPct val="20000"/>
        </a:spcBef>
        <a:buFont typeface="Arial" pitchFamily="34" charset="0"/>
        <a:buChar char="•"/>
        <a:defRPr sz="8601" kern="1200">
          <a:solidFill>
            <a:schemeClr val="tx1"/>
          </a:solidFill>
          <a:latin typeface="+mn-lt"/>
          <a:ea typeface="+mn-ea"/>
          <a:cs typeface="+mn-cs"/>
        </a:defRPr>
      </a:lvl1pPr>
      <a:lvl2pPr marL="2063039" indent="-793479" algn="l" defTabSz="2539121" rtl="0" eaLnBrk="1" latinLnBrk="0" hangingPunct="1">
        <a:spcBef>
          <a:spcPct val="20000"/>
        </a:spcBef>
        <a:buFont typeface="Arial" pitchFamily="34" charset="0"/>
        <a:buChar char="–"/>
        <a:defRPr sz="7601" kern="1200">
          <a:solidFill>
            <a:schemeClr val="tx1"/>
          </a:solidFill>
          <a:latin typeface="+mn-lt"/>
          <a:ea typeface="+mn-ea"/>
          <a:cs typeface="+mn-cs"/>
        </a:defRPr>
      </a:lvl2pPr>
      <a:lvl3pPr marL="3173906" indent="-634779" algn="l" defTabSz="2539121" rtl="0" eaLnBrk="1" latinLnBrk="0" hangingPunct="1">
        <a:spcBef>
          <a:spcPct val="20000"/>
        </a:spcBef>
        <a:buFont typeface="Arial" pitchFamily="34" charset="0"/>
        <a:buChar char="•"/>
        <a:defRPr sz="6501" kern="1200">
          <a:solidFill>
            <a:schemeClr val="tx1"/>
          </a:solidFill>
          <a:latin typeface="+mn-lt"/>
          <a:ea typeface="+mn-ea"/>
          <a:cs typeface="+mn-cs"/>
        </a:defRPr>
      </a:lvl3pPr>
      <a:lvl4pPr marL="4443467" indent="-634779" algn="l" defTabSz="2539121" rtl="0" eaLnBrk="1" latinLnBrk="0" hangingPunct="1">
        <a:spcBef>
          <a:spcPct val="20000"/>
        </a:spcBef>
        <a:buFont typeface="Arial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713026" indent="-634779" algn="l" defTabSz="2539121" rtl="0" eaLnBrk="1" latinLnBrk="0" hangingPunct="1">
        <a:spcBef>
          <a:spcPct val="20000"/>
        </a:spcBef>
        <a:buFont typeface="Arial" pitchFamily="34" charset="0"/>
        <a:buChar char="»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982587" indent="-634779" algn="l" defTabSz="2539121" rtl="0" eaLnBrk="1" latinLnBrk="0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52153" indent="-634779" algn="l" defTabSz="2539121" rtl="0" eaLnBrk="1" latinLnBrk="0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521714" indent="-634779" algn="l" defTabSz="2539121" rtl="0" eaLnBrk="1" latinLnBrk="0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791273" indent="-634779" algn="l" defTabSz="2539121" rtl="0" eaLnBrk="1" latinLnBrk="0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1pPr>
      <a:lvl2pPr marL="1269561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2pPr>
      <a:lvl3pPr marL="2539121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3pPr>
      <a:lvl4pPr marL="3808686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4pPr>
      <a:lvl5pPr marL="5078247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5pPr>
      <a:lvl6pPr marL="6347807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6pPr>
      <a:lvl7pPr marL="7617368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7pPr>
      <a:lvl8pPr marL="8886933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8pPr>
      <a:lvl9pPr marL="10156494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2" descr="Secure Sign In"/>
          <p:cNvSpPr>
            <a:spLocks noChangeAspect="1" noChangeArrowheads="1"/>
          </p:cNvSpPr>
          <p:nvPr/>
        </p:nvSpPr>
        <p:spPr bwMode="auto">
          <a:xfrm>
            <a:off x="24064" y="0"/>
            <a:ext cx="379526" cy="379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4901"/>
          </a:p>
        </p:txBody>
      </p:sp>
      <p:pic>
        <p:nvPicPr>
          <p:cNvPr id="19" name="Picture 3" descr="D:\Parixit\CREATIVITY\unnamed (1)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179"/>
          <a:stretch/>
        </p:blipFill>
        <p:spPr bwMode="auto">
          <a:xfrm>
            <a:off x="-44157" y="10724427"/>
            <a:ext cx="32918400" cy="5873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403591" y="379527"/>
            <a:ext cx="32057612" cy="15698673"/>
          </a:xfrm>
          <a:prstGeom prst="rect">
            <a:avLst/>
          </a:prstGeom>
          <a:noFill/>
          <a:ln w="76200">
            <a:solidFill>
              <a:srgbClr val="0F3A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3" tIns="34286" rIns="68573" bIns="34286" rtlCol="0" anchor="ctr"/>
          <a:lstStyle/>
          <a:p>
            <a:pPr algn="ctr"/>
            <a:endParaRPr lang="en-US" sz="4901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0" y="-5181600"/>
            <a:ext cx="17449800" cy="307018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9458232" y="-4621304"/>
            <a:ext cx="7225046" cy="40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  <a:defRPr/>
            </a:pPr>
            <a:endParaRPr lang="en-US" sz="2400" b="1" dirty="0">
              <a:solidFill>
                <a:schemeClr val="tx2"/>
              </a:solidFill>
              <a:latin typeface="Bahnschrift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3078" y="4719053"/>
            <a:ext cx="3192393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6000" b="1" kern="0" dirty="0" smtClean="0">
                <a:solidFill>
                  <a:srgbClr val="D60093">
                    <a:lumMod val="75000"/>
                  </a:srgbClr>
                </a:solidFill>
                <a:effectLst>
                  <a:outerShdw blurRad="12700" dist="25400" dir="2700000" algn="tl" rotWithShape="0">
                    <a:prstClr val="black">
                      <a:alpha val="70000"/>
                    </a:prstClr>
                  </a:outerShdw>
                </a:effectLst>
              </a:rPr>
              <a:t>Orientation on  </a:t>
            </a:r>
            <a:endParaRPr lang="en-US" sz="6000" b="1" kern="0" dirty="0">
              <a:solidFill>
                <a:srgbClr val="D60093">
                  <a:lumMod val="75000"/>
                </a:srgbClr>
              </a:solidFill>
              <a:effectLst>
                <a:outerShdw blurRad="12700" dist="25400" dir="2700000" algn="tl" rotWithShape="0">
                  <a:prstClr val="black">
                    <a:alpha val="70000"/>
                  </a:prstClr>
                </a:outerShdw>
              </a:effectLst>
            </a:endParaRPr>
          </a:p>
          <a:p>
            <a:pPr lvl="0" algn="ctr" defTabSz="914445">
              <a:defRPr/>
            </a:pPr>
            <a:r>
              <a:rPr lang="en-US" sz="7200" b="1" kern="0" dirty="0" smtClean="0">
                <a:solidFill>
                  <a:srgbClr val="002060"/>
                </a:solidFill>
              </a:rPr>
              <a:t>“TRAINING ON CIAAN DOCUMENTATION FOR D. PHARMACY FACULTY ”</a:t>
            </a:r>
          </a:p>
          <a:p>
            <a:pPr lvl="0" algn="ctr" defTabSz="914445">
              <a:defRPr/>
            </a:pPr>
            <a:r>
              <a:rPr lang="en-US" sz="4800" b="1" i="1" kern="0" dirty="0" smtClean="0">
                <a:solidFill>
                  <a:srgbClr val="002060"/>
                </a:solidFill>
              </a:rPr>
              <a:t>(Understanding CIAAN Framework in Pharmacy Education)</a:t>
            </a:r>
            <a:endParaRPr lang="en-US" sz="4800" b="1" i="1" kern="0" dirty="0">
              <a:solidFill>
                <a:srgbClr val="002060"/>
              </a:solidFill>
            </a:endParaRPr>
          </a:p>
          <a:p>
            <a:pPr lvl="0" algn="ctr" defTabSz="914445">
              <a:defRPr/>
            </a:pPr>
            <a:r>
              <a:rPr lang="en-IN" sz="4400" b="1" kern="0" dirty="0" smtClean="0">
                <a:latin typeface="Palatino Linotype"/>
              </a:rPr>
              <a:t>On 12</a:t>
            </a:r>
            <a:r>
              <a:rPr lang="en-IN" sz="4400" b="1" kern="0" baseline="30000" dirty="0" smtClean="0">
                <a:latin typeface="Palatino Linotype"/>
              </a:rPr>
              <a:t>th</a:t>
            </a:r>
            <a:r>
              <a:rPr lang="en-IN" sz="4400" b="1" kern="0" dirty="0" smtClean="0">
                <a:latin typeface="Palatino Linotype"/>
              </a:rPr>
              <a:t> Dec. 2025</a:t>
            </a:r>
            <a:endParaRPr lang="en-IN" sz="4400" b="1" kern="0" dirty="0">
              <a:latin typeface="Palatino Linotype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CAB4870-A0F5-F5E1-7A3A-23682A2FEA70}"/>
              </a:ext>
            </a:extLst>
          </p:cNvPr>
          <p:cNvSpPr/>
          <p:nvPr/>
        </p:nvSpPr>
        <p:spPr>
          <a:xfrm>
            <a:off x="10972800" y="7950707"/>
            <a:ext cx="123444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12700" dist="25400" dir="2700000" algn="tl" rotWithShape="0">
                    <a:prstClr val="black">
                      <a:alpha val="70000"/>
                    </a:prstClr>
                  </a:outerShdw>
                </a:effectLst>
              </a:rPr>
              <a:t> </a:t>
            </a:r>
          </a:p>
          <a:p>
            <a:pPr algn="ctr"/>
            <a:endParaRPr lang="en-US" sz="4400" b="1" dirty="0">
              <a:solidFill>
                <a:schemeClr val="accent2">
                  <a:lumMod val="75000"/>
                </a:schemeClr>
              </a:solidFill>
              <a:effectLst>
                <a:outerShdw blurRad="12700" dist="25400" dir="2700000" algn="tl" rotWithShape="0">
                  <a:prstClr val="black">
                    <a:alpha val="70000"/>
                  </a:prstClr>
                </a:outerShdw>
              </a:effectLst>
            </a:endParaRPr>
          </a:p>
          <a:p>
            <a:pPr algn="ctr" defTabSz="914445">
              <a:defRPr/>
            </a:pP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Dr. Hemant R.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Tawale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45">
              <a:defRPr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Principal, </a:t>
            </a:r>
          </a:p>
          <a:p>
            <a:pPr algn="ctr" defTabSz="914445">
              <a:defRPr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St. Wilfred's Institute Of Pharmaceutical Science &amp; Research, Mira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Road (E)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45">
              <a:defRPr/>
            </a:pPr>
            <a:endParaRPr lang="en-US" sz="4400" b="1" dirty="0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13ADF339-D147-8A0C-3494-0FCB2351D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7008" y="697292"/>
            <a:ext cx="29462232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400" b="1" i="0" u="none" strike="noStrike" cap="none" normalizeH="0" baseline="0" dirty="0">
                <a:ln>
                  <a:noFill/>
                </a:ln>
                <a:solidFill>
                  <a:srgbClr val="16134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ST.WILFRED'S INSTITUTE OF PHARMACEUTICAL SCIENCE &amp; RESEARCH, MIRA ROAD</a:t>
            </a: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1" u="none" strike="noStrike" cap="none" normalizeH="0" baseline="0" dirty="0">
                <a:ln>
                  <a:noFill/>
                </a:ln>
                <a:solidFill>
                  <a:srgbClr val="16134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Affiliated to University of Mumbai &amp; Maharashtra State Board of Technical Education,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1" u="none" strike="noStrike" cap="none" normalizeH="0" baseline="0" dirty="0">
                <a:ln>
                  <a:noFill/>
                </a:ln>
                <a:solidFill>
                  <a:srgbClr val="16134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Approved by PCI-New Delhi.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3600" b="1" i="1" u="none" strike="noStrike" cap="none" normalizeH="0" baseline="0" dirty="0" err="1">
                <a:ln>
                  <a:noFill/>
                </a:ln>
                <a:solidFill>
                  <a:srgbClr val="16134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College</a:t>
            </a:r>
            <a:r>
              <a:rPr kumimoji="0" lang="fr-FR" altLang="en-US" sz="3600" b="1" i="1" u="none" strike="noStrike" cap="none" normalizeH="0" baseline="0" dirty="0">
                <a:ln>
                  <a:noFill/>
                </a:ln>
                <a:solidFill>
                  <a:srgbClr val="16134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Code: 1261, </a:t>
            </a:r>
            <a:r>
              <a:rPr kumimoji="0" lang="fr-FR" altLang="en-US" sz="3600" b="1" i="1" u="none" strike="noStrike" cap="none" normalizeH="0" baseline="0" dirty="0" err="1">
                <a:ln>
                  <a:noFill/>
                </a:ln>
                <a:solidFill>
                  <a:srgbClr val="16134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</a:t>
            </a:r>
            <a:r>
              <a:rPr kumimoji="0" lang="fr-FR" altLang="en-US" sz="3600" b="1" i="1" u="none" strike="noStrike" cap="none" normalizeH="0" baseline="0" dirty="0">
                <a:ln>
                  <a:noFill/>
                </a:ln>
                <a:solidFill>
                  <a:srgbClr val="16134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Code: 12318, DTE Code: 3543, PCI Code: 6676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6070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Near MBMC garden, Sanghavi Nagar, Mira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6070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Bhayandar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6070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Road, Mira Road (E), Thane - 401107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6070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Tel:  +91- 7400167494 |Website: www.swipsr.com | Email: swipsr@gmail.com</a:t>
            </a:r>
          </a:p>
        </p:txBody>
      </p:sp>
      <p:pic>
        <p:nvPicPr>
          <p:cNvPr id="12" name="Picture 337729996">
            <a:extLst>
              <a:ext uri="{FF2B5EF4-FFF2-40B4-BE49-F238E27FC236}">
                <a16:creationId xmlns:a16="http://schemas.microsoft.com/office/drawing/2014/main" id="{EED4240A-DEB6-9394-CFE2-CCB69AB77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614499"/>
            <a:ext cx="3078798" cy="299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999" y="8517649"/>
            <a:ext cx="5090001" cy="4463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801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rixit">
      <a:dk1>
        <a:srgbClr val="002060"/>
      </a:dk1>
      <a:lt1>
        <a:srgbClr val="FFFFFF"/>
      </a:lt1>
      <a:dk2>
        <a:srgbClr val="500028"/>
      </a:dk2>
      <a:lt2>
        <a:srgbClr val="73C2FB"/>
      </a:lt2>
      <a:accent1>
        <a:srgbClr val="94C600"/>
      </a:accent1>
      <a:accent2>
        <a:srgbClr val="D60093"/>
      </a:accent2>
      <a:accent3>
        <a:srgbClr val="FD3F03"/>
      </a:accent3>
      <a:accent4>
        <a:srgbClr val="00FFFF"/>
      </a:accent4>
      <a:accent5>
        <a:srgbClr val="909465"/>
      </a:accent5>
      <a:accent6>
        <a:srgbClr val="FDBE01"/>
      </a:accent6>
      <a:hlink>
        <a:srgbClr val="0000CC"/>
      </a:hlink>
      <a:folHlink>
        <a:srgbClr val="0070C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2413</TotalTime>
  <Words>132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</dc:creator>
  <cp:lastModifiedBy>pc</cp:lastModifiedBy>
  <cp:revision>86</cp:revision>
  <dcterms:created xsi:type="dcterms:W3CDTF">2020-08-13T04:54:06Z</dcterms:created>
  <dcterms:modified xsi:type="dcterms:W3CDTF">2026-03-28T07:03:01Z</dcterms:modified>
</cp:coreProperties>
</file>